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3471C-2E3C-4B35-A3CC-DEC5820B3288}">
          <p14:sldIdLst/>
        </p14:section>
        <p14:section name="Summary Section" id="{2B9BA9CA-425A-472D-B74C-20CF8CAACFF0}">
          <p14:sldIdLst>
            <p14:sldId id="260"/>
          </p14:sldIdLst>
        </p14:section>
        <p14:section name="First Major Concept" id="{3BF19F15-A058-46A2-B640-1586BE542A62}">
          <p14:sldIdLst>
            <p14:sldId id="257"/>
          </p14:sldIdLst>
        </p14:section>
        <p14:section name="Section 2" id="{206E4D4A-9392-4A13-8F24-CCF20934D991}">
          <p14:sldIdLst>
            <p14:sldId id="258"/>
          </p14:sldIdLst>
        </p14:section>
        <p14:section name="Section 3" id="{25814F17-364C-46A4-AF69-FEEE9032BA22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A2E"/>
    <a:srgbClr val="CC9900"/>
    <a:srgbClr val="DB9D0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22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 userDrawn="1"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BB5B-A547-43A7-A474-15959439A78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6008-1194-4C2C-850A-4FAFD15386B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19B7F7-28AC-4336-80D0-33288E4A3D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864225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8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9B20-CCB9-457E-BC4F-B5D29F0D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2488"/>
            <a:ext cx="7979229" cy="1293028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SLIDE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6D9E6A65-E62C-4522-A507-9B8C1C9F32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3697018"/>
                  </p:ext>
                </p:extLst>
              </p:nvPr>
            </p:nvGraphicFramePr>
            <p:xfrm>
              <a:off x="685800" y="1416843"/>
              <a:ext cx="10820400" cy="4024313"/>
            </p:xfrm>
            <a:graphic>
              <a:graphicData uri="http://schemas.microsoft.com/office/powerpoint/2016/summaryzoom">
                <psuz:summaryZm>
                  <psuz:summaryZmObj sectionId="{3BF19F15-A058-46A2-B640-1586BE542A62}">
                    <psuz:zmPr id="{3BDA242B-E480-4163-9493-5FD55FF57002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9290" y="1099185"/>
                          <a:ext cx="3246120" cy="18259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06E4D4A-9392-4A13-8F24-CCF20934D991}">
                    <psuz:zmPr id="{3F68679C-C009-4B0E-8727-04D295F254EF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87140" y="1099185"/>
                          <a:ext cx="3246120" cy="18259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5814F17-364C-46A4-AF69-FEEE9032BA22}">
                    <psuz:zmPr id="{300FE4AE-0CF2-412F-AD6D-44ED6E04F435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154990" y="1099185"/>
                          <a:ext cx="3246120" cy="18259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6D9E6A65-E62C-4522-A507-9B8C1C9F32F3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685800" y="1416843"/>
                <a:ext cx="10820400" cy="4024313"/>
                <a:chOff x="685800" y="1416843"/>
                <a:chExt cx="10820400" cy="4024313"/>
              </a:xfrm>
            </p:grpSpPr>
            <p:pic>
              <p:nvPicPr>
                <p:cNvPr id="6" name="Picture 6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05090" y="2516028"/>
                  <a:ext cx="3246120" cy="18259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72940" y="2516028"/>
                  <a:ext cx="3246120" cy="18259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40790" y="2516028"/>
                  <a:ext cx="3246120" cy="18259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54142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80102-6DDE-42F3-B379-2AF6F1CF9A4D}"/>
              </a:ext>
            </a:extLst>
          </p:cNvPr>
          <p:cNvSpPr/>
          <p:nvPr/>
        </p:nvSpPr>
        <p:spPr>
          <a:xfrm>
            <a:off x="0" y="0"/>
            <a:ext cx="12161520" cy="6821424"/>
          </a:xfrm>
          <a:prstGeom prst="roundRect">
            <a:avLst>
              <a:gd name="adj" fmla="val 442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74E585-40C6-4A40-A6B1-0B7D98AF638D}"/>
              </a:ext>
            </a:extLst>
          </p:cNvPr>
          <p:cNvSpPr/>
          <p:nvPr/>
        </p:nvSpPr>
        <p:spPr>
          <a:xfrm>
            <a:off x="12847864" y="1537607"/>
            <a:ext cx="6572250" cy="5048250"/>
          </a:xfrm>
          <a:prstGeom prst="roundRect">
            <a:avLst>
              <a:gd name="adj" fmla="val 4422"/>
            </a:avLst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C2EB7-A752-4820-A272-3C299866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6488" y="2045075"/>
            <a:ext cx="5715001" cy="95567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Really Interesting Bullet Point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Interesting Bullet Point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More Interesting Bullet Point</a:t>
            </a:r>
          </a:p>
        </p:txBody>
      </p:sp>
    </p:spTree>
    <p:extLst>
      <p:ext uri="{BB962C8B-B14F-4D97-AF65-F5344CB8AC3E}">
        <p14:creationId xmlns:p14="http://schemas.microsoft.com/office/powerpoint/2010/main" val="23815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-1.11111E-6 L -0.62956 -0.0067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-4.07407E-6 L -0.62422 -0.00601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80102-6DDE-42F3-B379-2AF6F1CF9A4D}"/>
              </a:ext>
            </a:extLst>
          </p:cNvPr>
          <p:cNvSpPr/>
          <p:nvPr/>
        </p:nvSpPr>
        <p:spPr>
          <a:xfrm>
            <a:off x="0" y="0"/>
            <a:ext cx="12161520" cy="6821424"/>
          </a:xfrm>
          <a:prstGeom prst="roundRect">
            <a:avLst>
              <a:gd name="adj" fmla="val 442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74E585-40C6-4A40-A6B1-0B7D98AF638D}"/>
              </a:ext>
            </a:extLst>
          </p:cNvPr>
          <p:cNvSpPr/>
          <p:nvPr/>
        </p:nvSpPr>
        <p:spPr>
          <a:xfrm>
            <a:off x="-7007679" y="1439636"/>
            <a:ext cx="6143625" cy="5048250"/>
          </a:xfrm>
          <a:prstGeom prst="roundRect">
            <a:avLst>
              <a:gd name="adj" fmla="val 4422"/>
            </a:avLst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C2EB7-A752-4820-A272-3C299866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579055" y="1979761"/>
            <a:ext cx="5715001" cy="95567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Really Interesting Bullet Point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Interesting Bullet Point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More Interesting Bullet Point</a:t>
            </a:r>
          </a:p>
        </p:txBody>
      </p:sp>
    </p:spTree>
    <p:extLst>
      <p:ext uri="{BB962C8B-B14F-4D97-AF65-F5344CB8AC3E}">
        <p14:creationId xmlns:p14="http://schemas.microsoft.com/office/powerpoint/2010/main" val="40367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73 -0.01458 L 0.59323 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149 -3.33333E-6 L 0.58646 0.017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80102-6DDE-42F3-B379-2AF6F1CF9A4D}"/>
              </a:ext>
            </a:extLst>
          </p:cNvPr>
          <p:cNvSpPr/>
          <p:nvPr/>
        </p:nvSpPr>
        <p:spPr>
          <a:xfrm>
            <a:off x="0" y="0"/>
            <a:ext cx="12161520" cy="6821424"/>
          </a:xfrm>
          <a:prstGeom prst="roundRect">
            <a:avLst>
              <a:gd name="adj" fmla="val 442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74E585-40C6-4A40-A6B1-0B7D98AF638D}"/>
              </a:ext>
            </a:extLst>
          </p:cNvPr>
          <p:cNvSpPr/>
          <p:nvPr/>
        </p:nvSpPr>
        <p:spPr>
          <a:xfrm>
            <a:off x="3311978" y="7252608"/>
            <a:ext cx="6143625" cy="5048250"/>
          </a:xfrm>
          <a:prstGeom prst="roundRect">
            <a:avLst>
              <a:gd name="adj" fmla="val 4422"/>
            </a:avLst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C2EB7-A752-4820-A272-3C299866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0602" y="7792733"/>
            <a:ext cx="5715001" cy="95567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Really Interesting Bullet Point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Interesting Bullet Point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More Interesting Bullet Point</a:t>
            </a:r>
          </a:p>
        </p:txBody>
      </p:sp>
    </p:spTree>
    <p:extLst>
      <p:ext uri="{BB962C8B-B14F-4D97-AF65-F5344CB8AC3E}">
        <p14:creationId xmlns:p14="http://schemas.microsoft.com/office/powerpoint/2010/main" val="2829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4.44444E-6 L 0.00677 -0.8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4.81481E-6 L -0.00547 -0.815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uiExpand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1730</TotalTime>
  <Words>44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Open Sans</vt:lpstr>
      <vt:lpstr>Vapor Trail</vt:lpstr>
      <vt:lpstr>TITLE SLIDE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Staneart</dc:creator>
  <cp:lastModifiedBy>Doug Staneart</cp:lastModifiedBy>
  <cp:revision>17</cp:revision>
  <dcterms:created xsi:type="dcterms:W3CDTF">2020-10-17T15:36:00Z</dcterms:created>
  <dcterms:modified xsi:type="dcterms:W3CDTF">2020-10-18T20:26:01Z</dcterms:modified>
</cp:coreProperties>
</file>